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6" r:id="rId2"/>
  </p:sldMasterIdLst>
  <p:notesMasterIdLst>
    <p:notesMasterId r:id="rId4"/>
  </p:notesMasterIdLst>
  <p:sldIdLst>
    <p:sldId id="3840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Yang" initials="e" lastIdx="1" clrIdx="0">
    <p:extLst>
      <p:ext uri="{19B8F6BF-5375-455C-9EA6-DF929625EA0E}">
        <p15:presenceInfo xmlns:p15="http://schemas.microsoft.com/office/powerpoint/2012/main" userId="Kate Y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4791FF"/>
    <a:srgbClr val="0066FF"/>
    <a:srgbClr val="000000"/>
    <a:srgbClr val="29F33C"/>
    <a:srgbClr val="3329F3"/>
    <a:srgbClr val="FFFF00"/>
    <a:srgbClr val="FF9900"/>
    <a:srgbClr val="D9D9D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471" autoAdjust="0"/>
  </p:normalViewPr>
  <p:slideViewPr>
    <p:cSldViewPr>
      <p:cViewPr varScale="1">
        <p:scale>
          <a:sx n="97" d="100"/>
          <a:sy n="97" d="100"/>
        </p:scale>
        <p:origin x="10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6183D-C17D-4AD6-BCBC-6496DDE05056}" type="datetimeFigureOut">
              <a:rPr lang="zh-TW" altLang="en-US" smtClean="0"/>
              <a:pPr/>
              <a:t>2023/2/24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ECCD6-016D-46A3-A6A7-D75AB3A777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89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隱眼多量單支裝 大躍進</a:t>
            </a:r>
            <a:r>
              <a:rPr lang="en-US" altLang="zh-TW" dirty="0"/>
              <a:t>!</a:t>
            </a:r>
          </a:p>
          <a:p>
            <a:r>
              <a:rPr lang="zh-TW" altLang="en-US" dirty="0"/>
              <a:t>很重要的產品</a:t>
            </a:r>
            <a:r>
              <a:rPr lang="en-US" altLang="zh-TW" dirty="0"/>
              <a:t>, </a:t>
            </a:r>
            <a:r>
              <a:rPr lang="zh-TW" altLang="en-US" dirty="0"/>
              <a:t>為我們接觸更多新的使用者</a:t>
            </a:r>
            <a:r>
              <a:rPr lang="en-US" altLang="zh-TW" dirty="0"/>
              <a:t>, </a:t>
            </a:r>
            <a:r>
              <a:rPr lang="zh-TW" altLang="en-US" dirty="0"/>
              <a:t>而沒有蠶食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ECCD6-016D-46A3-A6A7-D75AB3A777B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67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曼秀封面">
            <a:extLst>
              <a:ext uri="{FF2B5EF4-FFF2-40B4-BE49-F238E27FC236}">
                <a16:creationId xmlns:a16="http://schemas.microsoft.com/office/drawing/2014/main" id="{61DD2630-B2FC-4F4C-813A-175F4835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0048AE-F124-41FD-A087-0369B6F46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5DC09BA-172D-4A97-B525-B6707B772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560C02-FA32-43A3-AFA7-821AF702C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4BEF5-2CC3-499B-87AF-20806C75A6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029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0B4BD-1DE2-43C1-A069-1A6D1678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67E8A-4B88-4BAB-B8C6-4540A4FAB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D0DCE-207D-437A-874E-94E680FC8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38C4E-F94A-4E3E-B4B0-A0B49482FA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366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4" y="44451"/>
            <a:ext cx="2834216" cy="62642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9184" y="44451"/>
            <a:ext cx="8305800" cy="62642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9E4FA1-9130-4F52-B5AB-BED346031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0F0EC-F8BB-41A1-8798-A2412A172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85E166-B64E-4863-9604-24B6FDC83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E1BA2-CF54-42BC-B913-66DC550047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482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184" y="44451"/>
            <a:ext cx="9025467" cy="7921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782763"/>
            <a:ext cx="5384800" cy="45259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6197600" y="1782763"/>
            <a:ext cx="5384800" cy="4525962"/>
          </a:xfrm>
        </p:spPr>
        <p:txBody>
          <a:bodyPr/>
          <a:lstStyle/>
          <a:p>
            <a:pPr lvl="0"/>
            <a:endParaRPr lang="zh-TW" altLang="en-US" noProof="0">
              <a:sym typeface="Wingdings 3" pitchFamily="18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F164C50-568D-425D-8B19-B809CA9E8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2C7762C-7A82-4850-876C-A54977A25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77B3A69-C674-43AF-A9C9-1274E16A8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3BA85-E315-4A8A-977D-FF4F922CA9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290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184" y="44451"/>
            <a:ext cx="9025467" cy="7921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782763"/>
            <a:ext cx="10972800" cy="4525962"/>
          </a:xfrm>
        </p:spPr>
        <p:txBody>
          <a:bodyPr/>
          <a:lstStyle/>
          <a:p>
            <a:pPr lvl="0"/>
            <a:endParaRPr lang="zh-TW" altLang="en-US" noProof="0">
              <a:sym typeface="Wingdings 3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FA96EF-CBE9-48A6-89A1-E2A79C913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0F67B-C28F-440D-8A03-75C102E5D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48A6D-C590-487A-A5BE-33527AF94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83A3F-AE93-4A71-AF55-FF0F5836ED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6169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184" y="44451"/>
            <a:ext cx="9025467" cy="7921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09600" y="1782763"/>
            <a:ext cx="10972800" cy="4525962"/>
          </a:xfrm>
        </p:spPr>
        <p:txBody>
          <a:bodyPr/>
          <a:lstStyle/>
          <a:p>
            <a:pPr lvl="0"/>
            <a:endParaRPr lang="zh-TW" altLang="en-US" noProof="0">
              <a:sym typeface="Wingdings 3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08610-E7C6-4255-85CA-222BB7E63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1CD5B-7E37-490E-AA64-8D248E2FF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54A08D-27EF-4E4F-B45C-DB945D2A8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91405-6FCE-41C3-A449-8E8888D1F1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2541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184" y="44451"/>
            <a:ext cx="9025467" cy="7921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782763"/>
            <a:ext cx="5384800" cy="45259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782763"/>
            <a:ext cx="5384800" cy="45259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A4604B-3A09-4E58-9CB3-492DF49A50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F52232-1FA7-48D0-AFA0-90562EDBD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72C0A-6235-4CF5-9BEA-B7FF181C7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4E04F-FB69-4CD7-A6F9-2D6E2CA2A9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275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184" y="44451"/>
            <a:ext cx="9025467" cy="7921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09600" y="1782763"/>
            <a:ext cx="10972800" cy="4525962"/>
          </a:xfrm>
        </p:spPr>
        <p:txBody>
          <a:bodyPr/>
          <a:lstStyle/>
          <a:p>
            <a:pPr lvl="0"/>
            <a:endParaRPr lang="zh-TW" altLang="en-US" noProof="0">
              <a:sym typeface="Wingdings 3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A8377C-3EF4-4B95-B0D5-F71A2EE4E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31FF6-9893-4938-BA9C-D3FA6A87A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73E58-11F3-403F-8010-688865C9A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2F2D4-DF48-4B02-A565-B8A16B8F12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4296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9184" y="44451"/>
            <a:ext cx="11343216" cy="62642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59B1661-82B6-44CD-B122-A9CF3D15C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4ADDE9-F22F-458D-9EE1-80DB0945A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63138-8B26-4811-B021-823CFFB5E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21B04-34E0-44FF-9734-C7678E07ED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039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9AEA628-5403-43C6-97E0-FF63ECB62E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24626"/>
            <a:ext cx="12192000" cy="3603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  <p:txBody>
          <a:bodyPr wrap="none" anchor="ctr"/>
          <a:lstStyle>
            <a:lvl1pPr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sz="20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30E2AD9-0FB8-449F-BA80-37571E344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BC490C9-DD93-412D-9C05-9A041C0D3F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9184" y="1052513"/>
            <a:ext cx="10972800" cy="4525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0"/>
            <a:r>
              <a:rPr lang="zh-TW" altLang="en-US"/>
              <a:t>第四層</a:t>
            </a:r>
          </a:p>
          <a:p>
            <a:pPr lvl="1"/>
            <a:r>
              <a:rPr lang="zh-TW" altLang="en-US"/>
              <a:t>第五層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764D7511-A560-451A-8BC6-A800109F007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27088"/>
            <a:ext cx="1219200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04352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24C24DD-3085-4D16-9EE2-3B51F99125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24626"/>
            <a:ext cx="12192000" cy="3603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  <p:txBody>
          <a:bodyPr wrap="none" anchor="ctr"/>
          <a:lstStyle>
            <a:lvl1pPr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sz="20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4330CDF-AE74-4993-832B-A3235AE32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7BFBE0-FC54-4CBC-8F10-A231BC5FE4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9184" y="1052513"/>
            <a:ext cx="10972800" cy="4525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0"/>
            <a:r>
              <a:rPr lang="zh-TW" altLang="en-US"/>
              <a:t>第四層</a:t>
            </a:r>
          </a:p>
          <a:p>
            <a:pPr lvl="1"/>
            <a:r>
              <a:rPr lang="zh-TW" altLang="en-US"/>
              <a:t>第五層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6F77B0BB-B0C2-4A23-BB3E-B79DFDB96E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27088"/>
            <a:ext cx="1219200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52150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63603-764C-45A8-A0D4-0323311BB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7B28E-5D61-43E3-B432-DB8FFABD4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72622-5C45-468A-8A0F-77DF118FD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17729-597D-44EB-A39B-A994D07A88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3207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DF1F84-DC42-4BDC-A750-2765DE01A287}" type="datetimeFigureOut">
              <a:rPr lang="zh-TW" altLang="en-US" smtClean="0"/>
              <a:pPr/>
              <a:t>2023/2/24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571E47-19BA-4370-92FD-34A3B93751B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EEE5805-50A0-49B7-A173-CC040BAF44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24626"/>
            <a:ext cx="12192000" cy="3603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  <p:txBody>
          <a:bodyPr wrap="none" anchor="ctr"/>
          <a:lstStyle>
            <a:lvl1pPr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sz="20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B96F44-F7E0-4162-A42D-0C16F6C9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9A26F8-AE32-48FD-82E9-83103CAE7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9184" y="1052513"/>
            <a:ext cx="10972800" cy="4525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0"/>
            <a:r>
              <a:rPr lang="zh-TW" altLang="en-US"/>
              <a:t>第四層</a:t>
            </a:r>
          </a:p>
          <a:p>
            <a:pPr lvl="1"/>
            <a:r>
              <a:rPr lang="zh-TW" altLang="en-US"/>
              <a:t>第五層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72252FAE-8E91-4A7F-AE6F-B5324890CA1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27088"/>
            <a:ext cx="1219200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1732006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9740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184" y="44451"/>
            <a:ext cx="9025467" cy="7921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782763"/>
            <a:ext cx="10972800" cy="4525962"/>
          </a:xfrm>
        </p:spPr>
        <p:txBody>
          <a:bodyPr/>
          <a:lstStyle/>
          <a:p>
            <a:pPr lvl="0"/>
            <a:endParaRPr lang="zh-TW" altLang="en-US" noProof="0">
              <a:sym typeface="Wingdings 3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3D108-8A3A-419B-9D71-F86BD2A3E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856EB-2523-4883-8418-52993DCC8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A2971-4AC1-4342-B367-92B881749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FCD35-C438-4036-A140-11BC0D0E7F1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3925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A5CC0E6-88CC-4D22-AFDA-A59DEA645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81315B-E8E3-4A5A-9FF2-D715CAB2D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038F0E-8970-4FFC-A0F6-C873A427A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2FBD-6D27-4A12-8785-0622DF5B07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8082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6D7-EB26-47C2-9C4D-CD15BEAAE450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A0F-E19D-4DDC-A378-2E78EE1354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46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353416-3CA1-4AFC-820C-9C00620BD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D98FA-87B0-4C0B-B4E8-511A0F42F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13F674-0614-4DB2-95D4-5E09766C2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12F60-511C-4E96-8A24-C5328FA8BFA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426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7827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7827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A2BC41-EFAE-4302-B156-9570B43AE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5B9A82F-EB85-423A-97F9-9C3BCDC17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0D1714-7D5E-42B9-8495-9D031FCE2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6CB7C-2143-4855-9087-39845C8E124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522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BF3F9BB-49D6-43F0-B798-BAB543F99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2DD14A1-F6D3-4F45-8CD5-726B5D639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813C5CD-89C2-46F7-9F42-D139D8BD5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B81C2-5EB2-4F6F-8BA3-CE7300B06C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874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A87DB7D-CF60-410E-8D1D-6C571F45E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F0081-1DCB-48DC-886E-0F4C2F9D3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73003-0C69-4A1B-92A5-742B6A201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FE793-605F-43CD-A541-5F520073AE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336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185EE05-4477-4B4F-AB1B-9F2D5560A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7F37CE-7BE5-4819-9DC6-FD55A4560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62C04D-441E-4807-976F-C78C4F9F7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91815-1C9A-4876-B72D-8B4B96AF85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375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5D950A-603A-401C-8C4B-5D9DFBDA8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F5AEE3-77FA-44A1-8179-076C56C447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1DE705-1AFB-4906-BA82-4C3C2AB65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1ACAE-9978-48EC-8F8B-9B3CB539AC9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46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>
              <a:sym typeface="Wingdings 3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1C0D2E-ACDF-4755-8D6F-724061A8B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9524C5-357F-4148-B46F-485AA8C4C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1F229E-471D-41CD-B9E0-B7844BDFB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1CD81-508A-4F9F-9DE0-93054E82F8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123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-new">
            <a:extLst>
              <a:ext uri="{FF2B5EF4-FFF2-40B4-BE49-F238E27FC236}">
                <a16:creationId xmlns:a16="http://schemas.microsoft.com/office/drawing/2014/main" id="{7F99FCFC-9268-4C37-90E3-DB03F301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2078A89A-9953-43D8-AEB1-89A63C031C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C459FFB-5A43-4CC8-8865-4A5B8026AC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FEF6438-75D5-4851-AC81-20866C47A9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51F754-E46C-4F95-A573-EE8FB3493A1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CA20B12-3135-46ED-AF6B-E0291ACF3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184" y="44451"/>
            <a:ext cx="902546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0C4FA4E-A4E9-45E2-8598-40C75D1F0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8276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106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2000" b="1">
          <a:solidFill>
            <a:srgbClr val="003399"/>
          </a:solidFill>
          <a:latin typeface="微軟正黑體" pitchFamily="34" charset="-120"/>
          <a:ea typeface="微軟正黑體" pitchFamily="34" charset="-120"/>
          <a:cs typeface="+mn-cs"/>
          <a:sym typeface="Wingdings 3" panose="05040102010807070707" pitchFamily="18" charset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0178106-1560-41ED-B21C-A97CE1A71F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24626"/>
            <a:ext cx="12192000" cy="3603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  <p:txBody>
          <a:bodyPr wrap="none" anchor="ctr"/>
          <a:lstStyle>
            <a:lvl1pPr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eaLnBrk="0" hangingPunct="0"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defRPr kumimoji="1" sz="2000" b="1">
                <a:solidFill>
                  <a:srgbClr val="349E69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sz="20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8CF7DA4-8B55-4B70-AF2F-72CB0CF31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5A5ED26-BEC6-411E-9293-01C53D26D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4" y="1052513"/>
            <a:ext cx="10972800" cy="4525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0"/>
            <a:r>
              <a:rPr lang="zh-TW" altLang="en-US"/>
              <a:t>第四層</a:t>
            </a:r>
          </a:p>
          <a:p>
            <a:pPr lvl="1"/>
            <a:r>
              <a:rPr lang="zh-TW" altLang="en-US"/>
              <a:t>第五層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A4389753-E1F3-421A-B1F9-EDE7518D207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27088"/>
            <a:ext cx="1219200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149263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2" r:id="rId5"/>
    <p:sldLayoutId id="2147483693" r:id="rId6"/>
    <p:sldLayoutId id="214748369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38EB6D-2437-4F44-BA37-064876C9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樂敦視涵維他點眼液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0B44CD7-BE23-4F12-AB12-26367CDB7F2E}"/>
              </a:ext>
            </a:extLst>
          </p:cNvPr>
          <p:cNvSpPr txBox="1"/>
          <p:nvPr/>
        </p:nvSpPr>
        <p:spPr>
          <a:xfrm>
            <a:off x="2063553" y="1036248"/>
            <a:ext cx="71177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出貨時間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2023/3/25(TBC)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RSP: $290(TBC)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容量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18ml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效期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產品特色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4593504-7B2B-3EC6-8AF1-55E810D25015}"/>
              </a:ext>
            </a:extLst>
          </p:cNvPr>
          <p:cNvSpPr txBox="1"/>
          <p:nvPr/>
        </p:nvSpPr>
        <p:spPr>
          <a:xfrm>
            <a:off x="2639616" y="305176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戴著鏡片直接點</a:t>
            </a:r>
            <a:endParaRPr lang="en-US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修復隱眼造成的乾澀疲勞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0C43E4D-5503-3DF8-DCC1-7996CBA75122}"/>
              </a:ext>
            </a:extLst>
          </p:cNvPr>
          <p:cNvSpPr/>
          <p:nvPr/>
        </p:nvSpPr>
        <p:spPr>
          <a:xfrm>
            <a:off x="2135560" y="4276608"/>
            <a:ext cx="2376264" cy="18166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</a:t>
            </a:r>
            <a:r>
              <a:rPr lang="en-US" altLang="zh-TW"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B6</a:t>
            </a:r>
          </a:p>
          <a:p>
            <a:pPr algn="ctr"/>
            <a:r>
              <a:rPr lang="en-US" altLang="zh-TW"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眼疲勞</a:t>
            </a:r>
            <a:r>
              <a:rPr lang="en-US" altLang="zh-TW"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F576E328-32C0-6CF1-21B6-8AAC8324CF47}"/>
              </a:ext>
            </a:extLst>
          </p:cNvPr>
          <p:cNvSpPr/>
          <p:nvPr/>
        </p:nvSpPr>
        <p:spPr>
          <a:xfrm>
            <a:off x="4403812" y="4247265"/>
            <a:ext cx="2844316" cy="18166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Sodium Chondroitin Sulfate</a:t>
            </a:r>
          </a:p>
          <a:p>
            <a:pPr algn="ctr"/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眼乾澀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B5BAA49-B709-8416-7452-B9BBA279A44E}"/>
              </a:ext>
            </a:extLst>
          </p:cNvPr>
          <p:cNvGrpSpPr/>
          <p:nvPr/>
        </p:nvGrpSpPr>
        <p:grpSpPr>
          <a:xfrm>
            <a:off x="7986586" y="1949251"/>
            <a:ext cx="2141861" cy="3816425"/>
            <a:chOff x="6228184" y="2492895"/>
            <a:chExt cx="2141861" cy="381642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A66B832-B02F-1099-DE7B-BEB6A861E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16" t="32150" r="23469" b="40098"/>
            <a:stretch/>
          </p:blipFill>
          <p:spPr>
            <a:xfrm>
              <a:off x="6228184" y="3212976"/>
              <a:ext cx="2141861" cy="30963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6E6DF3E-F93E-41A7-C46E-4B0AA5745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80" t="37374" r="35891" b="48597"/>
            <a:stretch/>
          </p:blipFill>
          <p:spPr>
            <a:xfrm>
              <a:off x="6228184" y="2492895"/>
              <a:ext cx="2141861" cy="7200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BD0054-05F7-9F99-4A3C-DA486B26D61C}"/>
              </a:ext>
            </a:extLst>
          </p:cNvPr>
          <p:cNvSpPr txBox="1"/>
          <p:nvPr/>
        </p:nvSpPr>
        <p:spPr>
          <a:xfrm>
            <a:off x="7705154" y="1457227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視涵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隱眼專用系列</a:t>
            </a:r>
            <a:endParaRPr lang="en-US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2939826-5322-59BC-45D8-753BF05484F6}"/>
              </a:ext>
            </a:extLst>
          </p:cNvPr>
          <p:cNvSpPr txBox="1"/>
          <p:nvPr/>
        </p:nvSpPr>
        <p:spPr>
          <a:xfrm>
            <a:off x="3440101" y="37890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無添加防腐劑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89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3" grpId="0"/>
    </p:bld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23935</TotalTime>
  <Words>99</Words>
  <Application>Microsoft Office PowerPoint</Application>
  <PresentationFormat>寬螢幕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Arial</vt:lpstr>
      <vt:lpstr>Calibri</vt:lpstr>
      <vt:lpstr>Wingdings</vt:lpstr>
      <vt:lpstr>1_預設簡報設計</vt:lpstr>
      <vt:lpstr>1_Office 佈景主題</vt:lpstr>
      <vt:lpstr>樂敦視涵維他點眼液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lexieyeh</dc:creator>
  <cp:lastModifiedBy>user</cp:lastModifiedBy>
  <cp:revision>1871</cp:revision>
  <dcterms:created xsi:type="dcterms:W3CDTF">2016-03-10T04:30:43Z</dcterms:created>
  <dcterms:modified xsi:type="dcterms:W3CDTF">2023-02-24T05:09:03Z</dcterms:modified>
</cp:coreProperties>
</file>